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61F2CB-B355-4A20-B751-5959E5398757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3F4CC3-672B-4DA3-A387-F5CAACE80D3A}">
      <dgm:prSet phldrT="[Text]"/>
      <dgm:spPr/>
      <dgm:t>
        <a:bodyPr/>
        <a:lstStyle/>
        <a:p>
          <a:r>
            <a:rPr lang="en-US" dirty="0"/>
            <a:t>We want to foster belonging to what/who?</a:t>
          </a:r>
        </a:p>
      </dgm:t>
    </dgm:pt>
    <dgm:pt modelId="{58668715-2569-43D2-B542-CEBB93C3A993}" type="parTrans" cxnId="{596149A0-A9B0-49CA-847C-CBC2A41D561E}">
      <dgm:prSet/>
      <dgm:spPr/>
      <dgm:t>
        <a:bodyPr/>
        <a:lstStyle/>
        <a:p>
          <a:endParaRPr lang="en-US"/>
        </a:p>
      </dgm:t>
    </dgm:pt>
    <dgm:pt modelId="{C77E8F43-3326-44E0-BD03-7E3780FF787C}" type="sibTrans" cxnId="{596149A0-A9B0-49CA-847C-CBC2A41D561E}">
      <dgm:prSet/>
      <dgm:spPr/>
      <dgm:t>
        <a:bodyPr/>
        <a:lstStyle/>
        <a:p>
          <a:endParaRPr lang="en-US"/>
        </a:p>
      </dgm:t>
    </dgm:pt>
    <dgm:pt modelId="{484FC40F-BA59-43F4-B27D-9BF0DDD82D54}">
      <dgm:prSet phldrT="[Text]"/>
      <dgm:spPr/>
      <dgm:t>
        <a:bodyPr/>
        <a:lstStyle/>
        <a:p>
          <a:r>
            <a:rPr lang="en-US" dirty="0"/>
            <a:t>Outreach to whom? </a:t>
          </a:r>
        </a:p>
        <a:p>
          <a:r>
            <a:rPr lang="en-US" dirty="0"/>
            <a:t>(target audience)</a:t>
          </a:r>
        </a:p>
      </dgm:t>
    </dgm:pt>
    <dgm:pt modelId="{2CAE1BEE-B92A-4FBD-8023-430B83E3570E}" type="parTrans" cxnId="{E9EC11FA-841E-4FCB-8C70-BA734666EC53}">
      <dgm:prSet/>
      <dgm:spPr/>
      <dgm:t>
        <a:bodyPr/>
        <a:lstStyle/>
        <a:p>
          <a:endParaRPr lang="en-US"/>
        </a:p>
      </dgm:t>
    </dgm:pt>
    <dgm:pt modelId="{B7DB74EE-0DA2-4916-8AED-CB3FD0D6B8E3}" type="sibTrans" cxnId="{E9EC11FA-841E-4FCB-8C70-BA734666EC53}">
      <dgm:prSet/>
      <dgm:spPr/>
      <dgm:t>
        <a:bodyPr/>
        <a:lstStyle/>
        <a:p>
          <a:endParaRPr lang="en-US"/>
        </a:p>
      </dgm:t>
    </dgm:pt>
    <dgm:pt modelId="{11FB83AF-F2B9-4A61-B18A-D39234D43B1B}">
      <dgm:prSet phldrT="[Text]"/>
      <dgm:spPr/>
      <dgm:t>
        <a:bodyPr/>
        <a:lstStyle/>
        <a:p>
          <a:r>
            <a:rPr lang="en-US" dirty="0"/>
            <a:t>Outreach by whom?</a:t>
          </a:r>
        </a:p>
      </dgm:t>
    </dgm:pt>
    <dgm:pt modelId="{B7347157-687F-42AB-9D96-4489B07B6EEC}" type="parTrans" cxnId="{6FDBB509-26AD-46FA-846D-800A9A2F37E4}">
      <dgm:prSet/>
      <dgm:spPr/>
      <dgm:t>
        <a:bodyPr/>
        <a:lstStyle/>
        <a:p>
          <a:endParaRPr lang="en-US"/>
        </a:p>
      </dgm:t>
    </dgm:pt>
    <dgm:pt modelId="{C979CD49-1565-4DE8-A7E8-EDC4CF6CAFF4}" type="sibTrans" cxnId="{6FDBB509-26AD-46FA-846D-800A9A2F37E4}">
      <dgm:prSet/>
      <dgm:spPr/>
      <dgm:t>
        <a:bodyPr/>
        <a:lstStyle/>
        <a:p>
          <a:endParaRPr lang="en-US"/>
        </a:p>
      </dgm:t>
    </dgm:pt>
    <dgm:pt modelId="{49D2E301-D48D-408F-AD31-3C35361CABB4}">
      <dgm:prSet phldrT="[Text]"/>
      <dgm:spPr/>
      <dgm:t>
        <a:bodyPr/>
        <a:lstStyle/>
        <a:p>
          <a:r>
            <a:rPr lang="en-US" dirty="0"/>
            <a:t>What are the obstacles?</a:t>
          </a:r>
        </a:p>
      </dgm:t>
    </dgm:pt>
    <dgm:pt modelId="{7F96011A-4334-4CE5-A2B5-849BCBABAE26}" type="parTrans" cxnId="{13107450-419D-4909-8B77-2A10B43B0E30}">
      <dgm:prSet/>
      <dgm:spPr/>
      <dgm:t>
        <a:bodyPr/>
        <a:lstStyle/>
        <a:p>
          <a:endParaRPr lang="en-US"/>
        </a:p>
      </dgm:t>
    </dgm:pt>
    <dgm:pt modelId="{9F232A47-6F4A-49FB-AC90-7215FCE4B00C}" type="sibTrans" cxnId="{13107450-419D-4909-8B77-2A10B43B0E30}">
      <dgm:prSet/>
      <dgm:spPr/>
      <dgm:t>
        <a:bodyPr/>
        <a:lstStyle/>
        <a:p>
          <a:endParaRPr lang="en-US"/>
        </a:p>
      </dgm:t>
    </dgm:pt>
    <dgm:pt modelId="{070C1476-BC64-4C05-9D73-7FBA6110FF71}">
      <dgm:prSet phldrT="[Text]"/>
      <dgm:spPr/>
      <dgm:t>
        <a:bodyPr/>
        <a:lstStyle/>
        <a:p>
          <a:r>
            <a:rPr lang="en-US" dirty="0"/>
            <a:t>What methods?</a:t>
          </a:r>
        </a:p>
        <a:p>
          <a:r>
            <a:rPr lang="en-US" dirty="0"/>
            <a:t>(remote, proximate, immediate)</a:t>
          </a:r>
        </a:p>
      </dgm:t>
    </dgm:pt>
    <dgm:pt modelId="{5723B774-F275-4A06-A86C-B3506623ECC9}" type="parTrans" cxnId="{07233D3C-CEF7-42AB-A2E0-5F2FF1EE4877}">
      <dgm:prSet/>
      <dgm:spPr/>
      <dgm:t>
        <a:bodyPr/>
        <a:lstStyle/>
        <a:p>
          <a:endParaRPr lang="en-US"/>
        </a:p>
      </dgm:t>
    </dgm:pt>
    <dgm:pt modelId="{D5D93BDA-8D88-40BD-BB93-F668F6A4472C}" type="sibTrans" cxnId="{07233D3C-CEF7-42AB-A2E0-5F2FF1EE4877}">
      <dgm:prSet/>
      <dgm:spPr/>
      <dgm:t>
        <a:bodyPr/>
        <a:lstStyle/>
        <a:p>
          <a:endParaRPr lang="en-US"/>
        </a:p>
      </dgm:t>
    </dgm:pt>
    <dgm:pt modelId="{F9C50697-1F65-40AE-ACAE-94EE56C909B2}">
      <dgm:prSet/>
      <dgm:spPr/>
      <dgm:t>
        <a:bodyPr/>
        <a:lstStyle/>
        <a:p>
          <a:r>
            <a:rPr lang="en-US" dirty="0"/>
            <a:t>What are the joys and positive outcome for the parish community? </a:t>
          </a:r>
        </a:p>
      </dgm:t>
    </dgm:pt>
    <dgm:pt modelId="{96716D39-7FCB-4856-85C6-810F7AB87D39}" type="parTrans" cxnId="{48EB5B5C-82F1-4DAF-91D1-976AA6B5AD8D}">
      <dgm:prSet/>
      <dgm:spPr/>
      <dgm:t>
        <a:bodyPr/>
        <a:lstStyle/>
        <a:p>
          <a:endParaRPr lang="en-US"/>
        </a:p>
      </dgm:t>
    </dgm:pt>
    <dgm:pt modelId="{3CD3A0DA-9031-48A8-8034-DCEEE2DFE502}" type="sibTrans" cxnId="{48EB5B5C-82F1-4DAF-91D1-976AA6B5AD8D}">
      <dgm:prSet/>
      <dgm:spPr/>
      <dgm:t>
        <a:bodyPr/>
        <a:lstStyle/>
        <a:p>
          <a:endParaRPr lang="en-US"/>
        </a:p>
      </dgm:t>
    </dgm:pt>
    <dgm:pt modelId="{4D2C99AF-5673-4802-9B2E-4AF115DB4D32}" type="pres">
      <dgm:prSet presAssocID="{F061F2CB-B355-4A20-B751-5959E5398757}" presName="diagram" presStyleCnt="0">
        <dgm:presLayoutVars>
          <dgm:dir/>
          <dgm:resizeHandles val="exact"/>
        </dgm:presLayoutVars>
      </dgm:prSet>
      <dgm:spPr/>
    </dgm:pt>
    <dgm:pt modelId="{B6DAAF78-7363-407B-9B1F-C1E1A87D0DD7}" type="pres">
      <dgm:prSet presAssocID="{AD3F4CC3-672B-4DA3-A387-F5CAACE80D3A}" presName="node" presStyleLbl="node1" presStyleIdx="0" presStyleCnt="6">
        <dgm:presLayoutVars>
          <dgm:bulletEnabled val="1"/>
        </dgm:presLayoutVars>
      </dgm:prSet>
      <dgm:spPr/>
    </dgm:pt>
    <dgm:pt modelId="{3AA66D73-F200-4FF2-80E7-BD863CE8F53A}" type="pres">
      <dgm:prSet presAssocID="{C77E8F43-3326-44E0-BD03-7E3780FF787C}" presName="sibTrans" presStyleLbl="sibTrans2D1" presStyleIdx="0" presStyleCnt="5"/>
      <dgm:spPr/>
    </dgm:pt>
    <dgm:pt modelId="{22481FC0-D786-45FB-8924-FF0BC465813F}" type="pres">
      <dgm:prSet presAssocID="{C77E8F43-3326-44E0-BD03-7E3780FF787C}" presName="connectorText" presStyleLbl="sibTrans2D1" presStyleIdx="0" presStyleCnt="5"/>
      <dgm:spPr/>
    </dgm:pt>
    <dgm:pt modelId="{4F8E2E51-E62A-4C5F-A9D6-7B2503FA4CA8}" type="pres">
      <dgm:prSet presAssocID="{484FC40F-BA59-43F4-B27D-9BF0DDD82D54}" presName="node" presStyleLbl="node1" presStyleIdx="1" presStyleCnt="6">
        <dgm:presLayoutVars>
          <dgm:bulletEnabled val="1"/>
        </dgm:presLayoutVars>
      </dgm:prSet>
      <dgm:spPr/>
    </dgm:pt>
    <dgm:pt modelId="{8668127A-40B4-4DD2-B606-C65B79AD4126}" type="pres">
      <dgm:prSet presAssocID="{B7DB74EE-0DA2-4916-8AED-CB3FD0D6B8E3}" presName="sibTrans" presStyleLbl="sibTrans2D1" presStyleIdx="1" presStyleCnt="5"/>
      <dgm:spPr/>
    </dgm:pt>
    <dgm:pt modelId="{6603AE3F-DC4B-4BDD-AD7F-978D9B37D3E8}" type="pres">
      <dgm:prSet presAssocID="{B7DB74EE-0DA2-4916-8AED-CB3FD0D6B8E3}" presName="connectorText" presStyleLbl="sibTrans2D1" presStyleIdx="1" presStyleCnt="5"/>
      <dgm:spPr/>
    </dgm:pt>
    <dgm:pt modelId="{DCBB1E3B-0C22-4B13-91CF-6616276D290F}" type="pres">
      <dgm:prSet presAssocID="{11FB83AF-F2B9-4A61-B18A-D39234D43B1B}" presName="node" presStyleLbl="node1" presStyleIdx="2" presStyleCnt="6">
        <dgm:presLayoutVars>
          <dgm:bulletEnabled val="1"/>
        </dgm:presLayoutVars>
      </dgm:prSet>
      <dgm:spPr/>
    </dgm:pt>
    <dgm:pt modelId="{3ADC61D5-7F13-4050-8199-89F7CB20E884}" type="pres">
      <dgm:prSet presAssocID="{C979CD49-1565-4DE8-A7E8-EDC4CF6CAFF4}" presName="sibTrans" presStyleLbl="sibTrans2D1" presStyleIdx="2" presStyleCnt="5"/>
      <dgm:spPr/>
    </dgm:pt>
    <dgm:pt modelId="{D23C8975-5620-4073-A0AE-D2B59D1EF623}" type="pres">
      <dgm:prSet presAssocID="{C979CD49-1565-4DE8-A7E8-EDC4CF6CAFF4}" presName="connectorText" presStyleLbl="sibTrans2D1" presStyleIdx="2" presStyleCnt="5"/>
      <dgm:spPr/>
    </dgm:pt>
    <dgm:pt modelId="{46CCA201-2366-4027-BE8C-FA6066B01700}" type="pres">
      <dgm:prSet presAssocID="{49D2E301-D48D-408F-AD31-3C35361CABB4}" presName="node" presStyleLbl="node1" presStyleIdx="3" presStyleCnt="6">
        <dgm:presLayoutVars>
          <dgm:bulletEnabled val="1"/>
        </dgm:presLayoutVars>
      </dgm:prSet>
      <dgm:spPr/>
    </dgm:pt>
    <dgm:pt modelId="{9CEBBABA-8847-4EFD-A8A4-0212E3BFA826}" type="pres">
      <dgm:prSet presAssocID="{9F232A47-6F4A-49FB-AC90-7215FCE4B00C}" presName="sibTrans" presStyleLbl="sibTrans2D1" presStyleIdx="3" presStyleCnt="5"/>
      <dgm:spPr/>
    </dgm:pt>
    <dgm:pt modelId="{8E2051C4-9588-46D8-B529-3A8C338AAF9E}" type="pres">
      <dgm:prSet presAssocID="{9F232A47-6F4A-49FB-AC90-7215FCE4B00C}" presName="connectorText" presStyleLbl="sibTrans2D1" presStyleIdx="3" presStyleCnt="5"/>
      <dgm:spPr/>
    </dgm:pt>
    <dgm:pt modelId="{5F2A1E76-1718-492A-8656-C5DC6D9F1B9C}" type="pres">
      <dgm:prSet presAssocID="{070C1476-BC64-4C05-9D73-7FBA6110FF71}" presName="node" presStyleLbl="node1" presStyleIdx="4" presStyleCnt="6">
        <dgm:presLayoutVars>
          <dgm:bulletEnabled val="1"/>
        </dgm:presLayoutVars>
      </dgm:prSet>
      <dgm:spPr/>
    </dgm:pt>
    <dgm:pt modelId="{EFDD894B-71FD-4C16-9723-9DECF79D6620}" type="pres">
      <dgm:prSet presAssocID="{D5D93BDA-8D88-40BD-BB93-F668F6A4472C}" presName="sibTrans" presStyleLbl="sibTrans2D1" presStyleIdx="4" presStyleCnt="5"/>
      <dgm:spPr/>
    </dgm:pt>
    <dgm:pt modelId="{FA1F7627-2AE4-4943-B6D1-F8F082133801}" type="pres">
      <dgm:prSet presAssocID="{D5D93BDA-8D88-40BD-BB93-F668F6A4472C}" presName="connectorText" presStyleLbl="sibTrans2D1" presStyleIdx="4" presStyleCnt="5"/>
      <dgm:spPr/>
    </dgm:pt>
    <dgm:pt modelId="{187B2090-0A61-4D55-ADC7-25E16DEFE358}" type="pres">
      <dgm:prSet presAssocID="{F9C50697-1F65-40AE-ACAE-94EE56C909B2}" presName="node" presStyleLbl="node1" presStyleIdx="5" presStyleCnt="6" custLinFactNeighborX="-335">
        <dgm:presLayoutVars>
          <dgm:bulletEnabled val="1"/>
        </dgm:presLayoutVars>
      </dgm:prSet>
      <dgm:spPr/>
    </dgm:pt>
  </dgm:ptLst>
  <dgm:cxnLst>
    <dgm:cxn modelId="{0E6BC302-97F8-43F3-8ED7-E53AD964F3DA}" type="presOf" srcId="{C979CD49-1565-4DE8-A7E8-EDC4CF6CAFF4}" destId="{3ADC61D5-7F13-4050-8199-89F7CB20E884}" srcOrd="0" destOrd="0" presId="urn:microsoft.com/office/officeart/2005/8/layout/process5"/>
    <dgm:cxn modelId="{6FDBB509-26AD-46FA-846D-800A9A2F37E4}" srcId="{F061F2CB-B355-4A20-B751-5959E5398757}" destId="{11FB83AF-F2B9-4A61-B18A-D39234D43B1B}" srcOrd="2" destOrd="0" parTransId="{B7347157-687F-42AB-9D96-4489B07B6EEC}" sibTransId="{C979CD49-1565-4DE8-A7E8-EDC4CF6CAFF4}"/>
    <dgm:cxn modelId="{8B373F10-7086-4843-9336-21D74EF892C2}" type="presOf" srcId="{070C1476-BC64-4C05-9D73-7FBA6110FF71}" destId="{5F2A1E76-1718-492A-8656-C5DC6D9F1B9C}" srcOrd="0" destOrd="0" presId="urn:microsoft.com/office/officeart/2005/8/layout/process5"/>
    <dgm:cxn modelId="{700B461B-0329-4F0D-AEAD-94B503AA2377}" type="presOf" srcId="{C979CD49-1565-4DE8-A7E8-EDC4CF6CAFF4}" destId="{D23C8975-5620-4073-A0AE-D2B59D1EF623}" srcOrd="1" destOrd="0" presId="urn:microsoft.com/office/officeart/2005/8/layout/process5"/>
    <dgm:cxn modelId="{B072FD28-2DD1-4400-9582-EC9166A53DD7}" type="presOf" srcId="{C77E8F43-3326-44E0-BD03-7E3780FF787C}" destId="{22481FC0-D786-45FB-8924-FF0BC465813F}" srcOrd="1" destOrd="0" presId="urn:microsoft.com/office/officeart/2005/8/layout/process5"/>
    <dgm:cxn modelId="{24F66536-B2A5-4E4E-BED7-BABAF66D8B09}" type="presOf" srcId="{B7DB74EE-0DA2-4916-8AED-CB3FD0D6B8E3}" destId="{8668127A-40B4-4DD2-B606-C65B79AD4126}" srcOrd="0" destOrd="0" presId="urn:microsoft.com/office/officeart/2005/8/layout/process5"/>
    <dgm:cxn modelId="{07233D3C-CEF7-42AB-A2E0-5F2FF1EE4877}" srcId="{F061F2CB-B355-4A20-B751-5959E5398757}" destId="{070C1476-BC64-4C05-9D73-7FBA6110FF71}" srcOrd="4" destOrd="0" parTransId="{5723B774-F275-4A06-A86C-B3506623ECC9}" sibTransId="{D5D93BDA-8D88-40BD-BB93-F668F6A4472C}"/>
    <dgm:cxn modelId="{48EB5B5C-82F1-4DAF-91D1-976AA6B5AD8D}" srcId="{F061F2CB-B355-4A20-B751-5959E5398757}" destId="{F9C50697-1F65-40AE-ACAE-94EE56C909B2}" srcOrd="5" destOrd="0" parTransId="{96716D39-7FCB-4856-85C6-810F7AB87D39}" sibTransId="{3CD3A0DA-9031-48A8-8034-DCEEE2DFE502}"/>
    <dgm:cxn modelId="{A41C5542-7073-4BCF-B4B0-8722FBE963C5}" type="presOf" srcId="{9F232A47-6F4A-49FB-AC90-7215FCE4B00C}" destId="{9CEBBABA-8847-4EFD-A8A4-0212E3BFA826}" srcOrd="0" destOrd="0" presId="urn:microsoft.com/office/officeart/2005/8/layout/process5"/>
    <dgm:cxn modelId="{B8D1224A-5E5F-426B-9C83-26FE91726768}" type="presOf" srcId="{C77E8F43-3326-44E0-BD03-7E3780FF787C}" destId="{3AA66D73-F200-4FF2-80E7-BD863CE8F53A}" srcOrd="0" destOrd="0" presId="urn:microsoft.com/office/officeart/2005/8/layout/process5"/>
    <dgm:cxn modelId="{16BB576B-52A6-49FF-BC99-57763BD02695}" type="presOf" srcId="{484FC40F-BA59-43F4-B27D-9BF0DDD82D54}" destId="{4F8E2E51-E62A-4C5F-A9D6-7B2503FA4CA8}" srcOrd="0" destOrd="0" presId="urn:microsoft.com/office/officeart/2005/8/layout/process5"/>
    <dgm:cxn modelId="{13107450-419D-4909-8B77-2A10B43B0E30}" srcId="{F061F2CB-B355-4A20-B751-5959E5398757}" destId="{49D2E301-D48D-408F-AD31-3C35361CABB4}" srcOrd="3" destOrd="0" parTransId="{7F96011A-4334-4CE5-A2B5-849BCBABAE26}" sibTransId="{9F232A47-6F4A-49FB-AC90-7215FCE4B00C}"/>
    <dgm:cxn modelId="{49A7AA70-2E7E-426C-8B47-B97BACA7769B}" type="presOf" srcId="{AD3F4CC3-672B-4DA3-A387-F5CAACE80D3A}" destId="{B6DAAF78-7363-407B-9B1F-C1E1A87D0DD7}" srcOrd="0" destOrd="0" presId="urn:microsoft.com/office/officeart/2005/8/layout/process5"/>
    <dgm:cxn modelId="{72B0A17A-C8AB-4C63-B92D-B4BDE78B5DEF}" type="presOf" srcId="{F9C50697-1F65-40AE-ACAE-94EE56C909B2}" destId="{187B2090-0A61-4D55-ADC7-25E16DEFE358}" srcOrd="0" destOrd="0" presId="urn:microsoft.com/office/officeart/2005/8/layout/process5"/>
    <dgm:cxn modelId="{6B03C57B-50EB-4673-A07F-A600DF80F9A4}" type="presOf" srcId="{9F232A47-6F4A-49FB-AC90-7215FCE4B00C}" destId="{8E2051C4-9588-46D8-B529-3A8C338AAF9E}" srcOrd="1" destOrd="0" presId="urn:microsoft.com/office/officeart/2005/8/layout/process5"/>
    <dgm:cxn modelId="{CEB64E81-DD48-4D24-B2FB-0BBEC93999DD}" type="presOf" srcId="{D5D93BDA-8D88-40BD-BB93-F668F6A4472C}" destId="{FA1F7627-2AE4-4943-B6D1-F8F082133801}" srcOrd="1" destOrd="0" presId="urn:microsoft.com/office/officeart/2005/8/layout/process5"/>
    <dgm:cxn modelId="{596149A0-A9B0-49CA-847C-CBC2A41D561E}" srcId="{F061F2CB-B355-4A20-B751-5959E5398757}" destId="{AD3F4CC3-672B-4DA3-A387-F5CAACE80D3A}" srcOrd="0" destOrd="0" parTransId="{58668715-2569-43D2-B542-CEBB93C3A993}" sibTransId="{C77E8F43-3326-44E0-BD03-7E3780FF787C}"/>
    <dgm:cxn modelId="{0F8B98BA-1682-4358-A485-CED33384CB2B}" type="presOf" srcId="{D5D93BDA-8D88-40BD-BB93-F668F6A4472C}" destId="{EFDD894B-71FD-4C16-9723-9DECF79D6620}" srcOrd="0" destOrd="0" presId="urn:microsoft.com/office/officeart/2005/8/layout/process5"/>
    <dgm:cxn modelId="{5873C2BF-2813-4700-B442-FF7DA23D49A5}" type="presOf" srcId="{49D2E301-D48D-408F-AD31-3C35361CABB4}" destId="{46CCA201-2366-4027-BE8C-FA6066B01700}" srcOrd="0" destOrd="0" presId="urn:microsoft.com/office/officeart/2005/8/layout/process5"/>
    <dgm:cxn modelId="{034EF8CE-C5E6-42B8-818F-FEDBE8EFD970}" type="presOf" srcId="{B7DB74EE-0DA2-4916-8AED-CB3FD0D6B8E3}" destId="{6603AE3F-DC4B-4BDD-AD7F-978D9B37D3E8}" srcOrd="1" destOrd="0" presId="urn:microsoft.com/office/officeart/2005/8/layout/process5"/>
    <dgm:cxn modelId="{C8B013E4-BBE1-43F6-B74F-9FE66BA713B9}" type="presOf" srcId="{11FB83AF-F2B9-4A61-B18A-D39234D43B1B}" destId="{DCBB1E3B-0C22-4B13-91CF-6616276D290F}" srcOrd="0" destOrd="0" presId="urn:microsoft.com/office/officeart/2005/8/layout/process5"/>
    <dgm:cxn modelId="{2E9F94F9-6D45-4E18-8C67-338161583482}" type="presOf" srcId="{F061F2CB-B355-4A20-B751-5959E5398757}" destId="{4D2C99AF-5673-4802-9B2E-4AF115DB4D32}" srcOrd="0" destOrd="0" presId="urn:microsoft.com/office/officeart/2005/8/layout/process5"/>
    <dgm:cxn modelId="{E9EC11FA-841E-4FCB-8C70-BA734666EC53}" srcId="{F061F2CB-B355-4A20-B751-5959E5398757}" destId="{484FC40F-BA59-43F4-B27D-9BF0DDD82D54}" srcOrd="1" destOrd="0" parTransId="{2CAE1BEE-B92A-4FBD-8023-430B83E3570E}" sibTransId="{B7DB74EE-0DA2-4916-8AED-CB3FD0D6B8E3}"/>
    <dgm:cxn modelId="{ACF55873-BEE3-4968-8B8D-5B19436CE78A}" type="presParOf" srcId="{4D2C99AF-5673-4802-9B2E-4AF115DB4D32}" destId="{B6DAAF78-7363-407B-9B1F-C1E1A87D0DD7}" srcOrd="0" destOrd="0" presId="urn:microsoft.com/office/officeart/2005/8/layout/process5"/>
    <dgm:cxn modelId="{2131FE45-BAB5-4B6F-B13F-C5D13F5B0B43}" type="presParOf" srcId="{4D2C99AF-5673-4802-9B2E-4AF115DB4D32}" destId="{3AA66D73-F200-4FF2-80E7-BD863CE8F53A}" srcOrd="1" destOrd="0" presId="urn:microsoft.com/office/officeart/2005/8/layout/process5"/>
    <dgm:cxn modelId="{858FE551-C837-4CF3-9C05-33872A755EB7}" type="presParOf" srcId="{3AA66D73-F200-4FF2-80E7-BD863CE8F53A}" destId="{22481FC0-D786-45FB-8924-FF0BC465813F}" srcOrd="0" destOrd="0" presId="urn:microsoft.com/office/officeart/2005/8/layout/process5"/>
    <dgm:cxn modelId="{4513C533-E665-4AA4-932C-DEF3DF68259F}" type="presParOf" srcId="{4D2C99AF-5673-4802-9B2E-4AF115DB4D32}" destId="{4F8E2E51-E62A-4C5F-A9D6-7B2503FA4CA8}" srcOrd="2" destOrd="0" presId="urn:microsoft.com/office/officeart/2005/8/layout/process5"/>
    <dgm:cxn modelId="{1584B86C-1046-4DE2-8C7B-BB1699A0AEB6}" type="presParOf" srcId="{4D2C99AF-5673-4802-9B2E-4AF115DB4D32}" destId="{8668127A-40B4-4DD2-B606-C65B79AD4126}" srcOrd="3" destOrd="0" presId="urn:microsoft.com/office/officeart/2005/8/layout/process5"/>
    <dgm:cxn modelId="{6A2E61E0-358E-411B-9382-BA5426A300A0}" type="presParOf" srcId="{8668127A-40B4-4DD2-B606-C65B79AD4126}" destId="{6603AE3F-DC4B-4BDD-AD7F-978D9B37D3E8}" srcOrd="0" destOrd="0" presId="urn:microsoft.com/office/officeart/2005/8/layout/process5"/>
    <dgm:cxn modelId="{2EAFE801-B002-4946-BD22-8FC3F555CF28}" type="presParOf" srcId="{4D2C99AF-5673-4802-9B2E-4AF115DB4D32}" destId="{DCBB1E3B-0C22-4B13-91CF-6616276D290F}" srcOrd="4" destOrd="0" presId="urn:microsoft.com/office/officeart/2005/8/layout/process5"/>
    <dgm:cxn modelId="{B342450E-4D02-4AFF-8FA0-69F95552AB86}" type="presParOf" srcId="{4D2C99AF-5673-4802-9B2E-4AF115DB4D32}" destId="{3ADC61D5-7F13-4050-8199-89F7CB20E884}" srcOrd="5" destOrd="0" presId="urn:microsoft.com/office/officeart/2005/8/layout/process5"/>
    <dgm:cxn modelId="{DAE9059F-908F-4B39-9EA2-37844801FA8C}" type="presParOf" srcId="{3ADC61D5-7F13-4050-8199-89F7CB20E884}" destId="{D23C8975-5620-4073-A0AE-D2B59D1EF623}" srcOrd="0" destOrd="0" presId="urn:microsoft.com/office/officeart/2005/8/layout/process5"/>
    <dgm:cxn modelId="{60592267-D64B-457A-9265-D46F057FFE7C}" type="presParOf" srcId="{4D2C99AF-5673-4802-9B2E-4AF115DB4D32}" destId="{46CCA201-2366-4027-BE8C-FA6066B01700}" srcOrd="6" destOrd="0" presId="urn:microsoft.com/office/officeart/2005/8/layout/process5"/>
    <dgm:cxn modelId="{4E8861A8-3DB6-436A-8C50-E94B675958C1}" type="presParOf" srcId="{4D2C99AF-5673-4802-9B2E-4AF115DB4D32}" destId="{9CEBBABA-8847-4EFD-A8A4-0212E3BFA826}" srcOrd="7" destOrd="0" presId="urn:microsoft.com/office/officeart/2005/8/layout/process5"/>
    <dgm:cxn modelId="{A408589B-1924-497B-9D51-EF7C2A135878}" type="presParOf" srcId="{9CEBBABA-8847-4EFD-A8A4-0212E3BFA826}" destId="{8E2051C4-9588-46D8-B529-3A8C338AAF9E}" srcOrd="0" destOrd="0" presId="urn:microsoft.com/office/officeart/2005/8/layout/process5"/>
    <dgm:cxn modelId="{E60967B8-7A25-4FD0-8D19-939E20A4BFC7}" type="presParOf" srcId="{4D2C99AF-5673-4802-9B2E-4AF115DB4D32}" destId="{5F2A1E76-1718-492A-8656-C5DC6D9F1B9C}" srcOrd="8" destOrd="0" presId="urn:microsoft.com/office/officeart/2005/8/layout/process5"/>
    <dgm:cxn modelId="{76ACF11B-E971-4C1A-B1D6-F81B65E9A3C9}" type="presParOf" srcId="{4D2C99AF-5673-4802-9B2E-4AF115DB4D32}" destId="{EFDD894B-71FD-4C16-9723-9DECF79D6620}" srcOrd="9" destOrd="0" presId="urn:microsoft.com/office/officeart/2005/8/layout/process5"/>
    <dgm:cxn modelId="{A9CCA2C9-FF23-42AE-A05B-89B9B4F4D481}" type="presParOf" srcId="{EFDD894B-71FD-4C16-9723-9DECF79D6620}" destId="{FA1F7627-2AE4-4943-B6D1-F8F082133801}" srcOrd="0" destOrd="0" presId="urn:microsoft.com/office/officeart/2005/8/layout/process5"/>
    <dgm:cxn modelId="{3B43E4C7-BBB0-477C-885C-A93B1E54ECF8}" type="presParOf" srcId="{4D2C99AF-5673-4802-9B2E-4AF115DB4D32}" destId="{187B2090-0A61-4D55-ADC7-25E16DEFE358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27D193-DFAC-4FC0-9C72-8C85E9B20897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63CA27-143E-46B4-914C-EDBF5F986AD9}">
      <dgm:prSet phldrT="[Text]"/>
      <dgm:spPr/>
      <dgm:t>
        <a:bodyPr/>
        <a:lstStyle/>
        <a:p>
          <a:r>
            <a:rPr lang="en-US" dirty="0"/>
            <a:t>Belong to whom or what?</a:t>
          </a:r>
        </a:p>
      </dgm:t>
    </dgm:pt>
    <dgm:pt modelId="{2AAC1CA0-CF5B-4849-87F7-37C7B8CD570C}" type="parTrans" cxnId="{2DE5AD26-1D00-4CF9-9F22-6D38DBBB287F}">
      <dgm:prSet/>
      <dgm:spPr/>
      <dgm:t>
        <a:bodyPr/>
        <a:lstStyle/>
        <a:p>
          <a:endParaRPr lang="en-US"/>
        </a:p>
      </dgm:t>
    </dgm:pt>
    <dgm:pt modelId="{0D2E3175-E6BF-4294-AF4B-AD0CDE9A5E73}" type="sibTrans" cxnId="{2DE5AD26-1D00-4CF9-9F22-6D38DBBB287F}">
      <dgm:prSet/>
      <dgm:spPr/>
      <dgm:t>
        <a:bodyPr/>
        <a:lstStyle/>
        <a:p>
          <a:endParaRPr lang="en-US"/>
        </a:p>
      </dgm:t>
    </dgm:pt>
    <dgm:pt modelId="{654D4A81-59D0-48A9-B51D-FD5DAD321AB6}">
      <dgm:prSet phldrT="[Text]"/>
      <dgm:spPr/>
      <dgm:t>
        <a:bodyPr/>
        <a:lstStyle/>
        <a:p>
          <a:r>
            <a:rPr lang="en-US" dirty="0"/>
            <a:t>Jesus</a:t>
          </a:r>
        </a:p>
        <a:p>
          <a:r>
            <a:rPr lang="en-US" dirty="0"/>
            <a:t>The Trinity</a:t>
          </a:r>
        </a:p>
        <a:p>
          <a:r>
            <a:rPr lang="en-US" dirty="0"/>
            <a:t>Catholic Church</a:t>
          </a:r>
        </a:p>
        <a:p>
          <a:r>
            <a:rPr lang="en-US" dirty="0"/>
            <a:t>Particular parish</a:t>
          </a:r>
        </a:p>
        <a:p>
          <a:r>
            <a:rPr lang="en-US" dirty="0"/>
            <a:t>Diocese of Erie</a:t>
          </a:r>
        </a:p>
        <a:p>
          <a:r>
            <a:rPr lang="en-US" dirty="0"/>
            <a:t>Church’s good works</a:t>
          </a:r>
        </a:p>
        <a:p>
          <a:r>
            <a:rPr lang="en-US" dirty="0"/>
            <a:t>Small faith community</a:t>
          </a:r>
        </a:p>
      </dgm:t>
    </dgm:pt>
    <dgm:pt modelId="{92BC779D-1CB4-4858-BDAB-604CFD172717}" type="parTrans" cxnId="{B0BEEFC9-019D-4E06-944F-3A17BCCDCC6E}">
      <dgm:prSet/>
      <dgm:spPr/>
      <dgm:t>
        <a:bodyPr/>
        <a:lstStyle/>
        <a:p>
          <a:endParaRPr lang="en-US"/>
        </a:p>
      </dgm:t>
    </dgm:pt>
    <dgm:pt modelId="{53C7E307-3682-4683-B90D-314A57C15F8C}" type="sibTrans" cxnId="{B0BEEFC9-019D-4E06-944F-3A17BCCDCC6E}">
      <dgm:prSet/>
      <dgm:spPr/>
      <dgm:t>
        <a:bodyPr/>
        <a:lstStyle/>
        <a:p>
          <a:endParaRPr lang="en-US"/>
        </a:p>
      </dgm:t>
    </dgm:pt>
    <dgm:pt modelId="{4DCB4F5F-2636-4E82-B9DA-B9131010F743}">
      <dgm:prSet phldrT="[Text]"/>
      <dgm:spPr/>
      <dgm:t>
        <a:bodyPr/>
        <a:lstStyle/>
        <a:p>
          <a:r>
            <a:rPr lang="en-US" dirty="0"/>
            <a:t>Outreach to whom?</a:t>
          </a:r>
        </a:p>
      </dgm:t>
    </dgm:pt>
    <dgm:pt modelId="{3A3AC325-D522-4F5E-92F3-51E31B1AC3F7}" type="parTrans" cxnId="{B3ED370D-7872-4B89-B36A-A1C326D3676C}">
      <dgm:prSet/>
      <dgm:spPr/>
      <dgm:t>
        <a:bodyPr/>
        <a:lstStyle/>
        <a:p>
          <a:endParaRPr lang="en-US"/>
        </a:p>
      </dgm:t>
    </dgm:pt>
    <dgm:pt modelId="{89D37F65-C58C-45DC-93AA-0EE898889C0B}" type="sibTrans" cxnId="{B3ED370D-7872-4B89-B36A-A1C326D3676C}">
      <dgm:prSet/>
      <dgm:spPr/>
      <dgm:t>
        <a:bodyPr/>
        <a:lstStyle/>
        <a:p>
          <a:endParaRPr lang="en-US"/>
        </a:p>
      </dgm:t>
    </dgm:pt>
    <dgm:pt modelId="{EA63F39B-1CB7-4AEE-9656-8EBCBFAD46E4}">
      <dgm:prSet phldrT="[Text]"/>
      <dgm:spPr/>
      <dgm:t>
        <a:bodyPr/>
        <a:lstStyle/>
        <a:p>
          <a:r>
            <a:rPr lang="en-US" dirty="0"/>
            <a:t>New parents</a:t>
          </a:r>
        </a:p>
        <a:p>
          <a:r>
            <a:rPr lang="en-US" dirty="0"/>
            <a:t>Young children</a:t>
          </a:r>
        </a:p>
        <a:p>
          <a:r>
            <a:rPr lang="en-US" dirty="0"/>
            <a:t>MS/HS youth</a:t>
          </a:r>
        </a:p>
        <a:p>
          <a:r>
            <a:rPr lang="en-US" dirty="0"/>
            <a:t>College students</a:t>
          </a:r>
        </a:p>
        <a:p>
          <a:r>
            <a:rPr lang="en-US" dirty="0"/>
            <a:t>Young adults</a:t>
          </a:r>
        </a:p>
        <a:p>
          <a:r>
            <a:rPr lang="en-US" dirty="0"/>
            <a:t>Couples</a:t>
          </a:r>
        </a:p>
        <a:p>
          <a:r>
            <a:rPr lang="en-US" dirty="0"/>
            <a:t>Working adults</a:t>
          </a:r>
        </a:p>
        <a:p>
          <a:r>
            <a:rPr lang="en-US" dirty="0"/>
            <a:t>Retired/seniors</a:t>
          </a:r>
        </a:p>
        <a:p>
          <a:r>
            <a:rPr lang="en-US" dirty="0"/>
            <a:t>Marginalized</a:t>
          </a:r>
        </a:p>
        <a:p>
          <a:endParaRPr lang="en-US" dirty="0"/>
        </a:p>
      </dgm:t>
    </dgm:pt>
    <dgm:pt modelId="{5B61297F-9CC5-4A8E-95F7-2978E708A3B7}" type="parTrans" cxnId="{48B1FFA6-002D-4E46-B125-B7094A85AC0F}">
      <dgm:prSet/>
      <dgm:spPr/>
      <dgm:t>
        <a:bodyPr/>
        <a:lstStyle/>
        <a:p>
          <a:endParaRPr lang="en-US"/>
        </a:p>
      </dgm:t>
    </dgm:pt>
    <dgm:pt modelId="{7F3765DE-1985-448E-959F-28272F022AA5}" type="sibTrans" cxnId="{48B1FFA6-002D-4E46-B125-B7094A85AC0F}">
      <dgm:prSet/>
      <dgm:spPr/>
      <dgm:t>
        <a:bodyPr/>
        <a:lstStyle/>
        <a:p>
          <a:endParaRPr lang="en-US"/>
        </a:p>
      </dgm:t>
    </dgm:pt>
    <dgm:pt modelId="{889C6DDA-A1AC-4F68-9800-6123E35A6BE1}">
      <dgm:prSet phldrT="[Text]"/>
      <dgm:spPr/>
      <dgm:t>
        <a:bodyPr/>
        <a:lstStyle/>
        <a:p>
          <a:r>
            <a:rPr lang="en-US" dirty="0"/>
            <a:t>Outreach by whom?</a:t>
          </a:r>
        </a:p>
      </dgm:t>
    </dgm:pt>
    <dgm:pt modelId="{CEF0FA2F-56A5-4B25-94A9-F3B6BFDC9F79}" type="parTrans" cxnId="{1F007EF8-921B-4F88-874A-4C2E765815C1}">
      <dgm:prSet/>
      <dgm:spPr/>
      <dgm:t>
        <a:bodyPr/>
        <a:lstStyle/>
        <a:p>
          <a:endParaRPr lang="en-US"/>
        </a:p>
      </dgm:t>
    </dgm:pt>
    <dgm:pt modelId="{2EAE2AFF-921F-48AA-8384-16F0BEF5D91A}" type="sibTrans" cxnId="{1F007EF8-921B-4F88-874A-4C2E765815C1}">
      <dgm:prSet/>
      <dgm:spPr/>
      <dgm:t>
        <a:bodyPr/>
        <a:lstStyle/>
        <a:p>
          <a:endParaRPr lang="en-US"/>
        </a:p>
      </dgm:t>
    </dgm:pt>
    <dgm:pt modelId="{6B8A1EF8-362D-4B54-8414-C6D521ECAD11}">
      <dgm:prSet phldrT="[Text]"/>
      <dgm:spPr/>
      <dgm:t>
        <a:bodyPr/>
        <a:lstStyle/>
        <a:p>
          <a:r>
            <a:rPr lang="en-US" dirty="0"/>
            <a:t>Individuals</a:t>
          </a:r>
        </a:p>
        <a:p>
          <a:r>
            <a:rPr lang="en-US" dirty="0"/>
            <a:t>Parish staff</a:t>
          </a:r>
        </a:p>
        <a:p>
          <a:r>
            <a:rPr lang="en-US" dirty="0"/>
            <a:t>Pastor/deacon</a:t>
          </a:r>
        </a:p>
        <a:p>
          <a:r>
            <a:rPr lang="en-US" dirty="0"/>
            <a:t>Parish groups</a:t>
          </a:r>
        </a:p>
        <a:p>
          <a:r>
            <a:rPr lang="en-US" dirty="0"/>
            <a:t>Entire Parish</a:t>
          </a:r>
        </a:p>
        <a:p>
          <a:r>
            <a:rPr lang="en-US" dirty="0"/>
            <a:t>Diocesan Offices</a:t>
          </a:r>
        </a:p>
        <a:p>
          <a:r>
            <a:rPr lang="en-US" dirty="0"/>
            <a:t>Bishop</a:t>
          </a:r>
        </a:p>
      </dgm:t>
    </dgm:pt>
    <dgm:pt modelId="{9D4D4AE3-E3C6-418E-AA7F-2F1FEC4CA4DD}" type="parTrans" cxnId="{5F346563-7A0E-4303-8DEF-462ECD82EB0B}">
      <dgm:prSet/>
      <dgm:spPr/>
      <dgm:t>
        <a:bodyPr/>
        <a:lstStyle/>
        <a:p>
          <a:endParaRPr lang="en-US"/>
        </a:p>
      </dgm:t>
    </dgm:pt>
    <dgm:pt modelId="{6DE90C0B-50CB-4912-82FC-E6C3FDC94052}" type="sibTrans" cxnId="{5F346563-7A0E-4303-8DEF-462ECD82EB0B}">
      <dgm:prSet/>
      <dgm:spPr/>
      <dgm:t>
        <a:bodyPr/>
        <a:lstStyle/>
        <a:p>
          <a:endParaRPr lang="en-US"/>
        </a:p>
      </dgm:t>
    </dgm:pt>
    <dgm:pt modelId="{D65B0C4C-F5C4-4B6B-BC01-065A12D89924}" type="pres">
      <dgm:prSet presAssocID="{6827D193-DFAC-4FC0-9C72-8C85E9B20897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DBB17719-1A93-4E35-A776-87646067B1C7}" type="pres">
      <dgm:prSet presAssocID="{889C6DDA-A1AC-4F68-9800-6123E35A6BE1}" presName="ChildAccent3" presStyleCnt="0"/>
      <dgm:spPr/>
    </dgm:pt>
    <dgm:pt modelId="{85A6F1C1-BC2D-46BA-BB9A-25177360AA6C}" type="pres">
      <dgm:prSet presAssocID="{889C6DDA-A1AC-4F68-9800-6123E35A6BE1}" presName="ChildAccent" presStyleLbl="alignImgPlace1" presStyleIdx="0" presStyleCnt="3" custLinFactNeighborY="1503"/>
      <dgm:spPr/>
    </dgm:pt>
    <dgm:pt modelId="{19727DA5-1873-4D2E-8D21-0F43D2BC7B3C}" type="pres">
      <dgm:prSet presAssocID="{889C6DDA-A1AC-4F68-9800-6123E35A6BE1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93E9DCA-64A9-49DE-85C7-5B9648023EFA}" type="pres">
      <dgm:prSet presAssocID="{889C6DDA-A1AC-4F68-9800-6123E35A6BE1}" presName="Parent3" presStyleLbl="node1" presStyleIdx="0" presStyleCnt="3">
        <dgm:presLayoutVars>
          <dgm:chMax val="2"/>
          <dgm:chPref val="1"/>
          <dgm:bulletEnabled val="1"/>
        </dgm:presLayoutVars>
      </dgm:prSet>
      <dgm:spPr/>
    </dgm:pt>
    <dgm:pt modelId="{DB0F387B-1B90-4F0F-A477-4D9077AA4C99}" type="pres">
      <dgm:prSet presAssocID="{4DCB4F5F-2636-4E82-B9DA-B9131010F743}" presName="ChildAccent2" presStyleCnt="0"/>
      <dgm:spPr/>
    </dgm:pt>
    <dgm:pt modelId="{247859C4-5213-4762-A6ED-78D0BCC72CA9}" type="pres">
      <dgm:prSet presAssocID="{4DCB4F5F-2636-4E82-B9DA-B9131010F743}" presName="ChildAccent" presStyleLbl="alignImgPlace1" presStyleIdx="1" presStyleCnt="3" custLinFactNeighborX="15" custLinFactNeighborY="-1607"/>
      <dgm:spPr/>
    </dgm:pt>
    <dgm:pt modelId="{1335E34F-31F4-4740-9152-3A350B1FFA5A}" type="pres">
      <dgm:prSet presAssocID="{4DCB4F5F-2636-4E82-B9DA-B9131010F743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CF048ED-EFC2-4B1A-82EB-7929572474BD}" type="pres">
      <dgm:prSet presAssocID="{4DCB4F5F-2636-4E82-B9DA-B9131010F743}" presName="Parent2" presStyleLbl="node1" presStyleIdx="1" presStyleCnt="3">
        <dgm:presLayoutVars>
          <dgm:chMax val="2"/>
          <dgm:chPref val="1"/>
          <dgm:bulletEnabled val="1"/>
        </dgm:presLayoutVars>
      </dgm:prSet>
      <dgm:spPr/>
    </dgm:pt>
    <dgm:pt modelId="{053985BF-0EAB-44AC-A3D8-0BEF66DD1CAF}" type="pres">
      <dgm:prSet presAssocID="{3063CA27-143E-46B4-914C-EDBF5F986AD9}" presName="ChildAccent1" presStyleCnt="0"/>
      <dgm:spPr/>
    </dgm:pt>
    <dgm:pt modelId="{26FADE3C-A998-46F8-913D-FFADF50D057A}" type="pres">
      <dgm:prSet presAssocID="{3063CA27-143E-46B4-914C-EDBF5F986AD9}" presName="ChildAccent" presStyleLbl="alignImgPlace1" presStyleIdx="2" presStyleCnt="3"/>
      <dgm:spPr/>
    </dgm:pt>
    <dgm:pt modelId="{6617E09B-A6CE-4D71-97AF-46D831C476F9}" type="pres">
      <dgm:prSet presAssocID="{3063CA27-143E-46B4-914C-EDBF5F986AD9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EB064B7-88E2-4F07-8F43-7578CBE9E158}" type="pres">
      <dgm:prSet presAssocID="{3063CA27-143E-46B4-914C-EDBF5F986AD9}" presName="Parent1" presStyleLbl="node1" presStyleIdx="2" presStyleCnt="3">
        <dgm:presLayoutVars>
          <dgm:chMax val="2"/>
          <dgm:chPref val="1"/>
          <dgm:bulletEnabled val="1"/>
        </dgm:presLayoutVars>
      </dgm:prSet>
      <dgm:spPr/>
    </dgm:pt>
  </dgm:ptLst>
  <dgm:cxnLst>
    <dgm:cxn modelId="{A67B1800-9BF9-4F19-843B-9855F84E8561}" type="presOf" srcId="{6B8A1EF8-362D-4B54-8414-C6D521ECAD11}" destId="{19727DA5-1873-4D2E-8D21-0F43D2BC7B3C}" srcOrd="1" destOrd="0" presId="urn:microsoft.com/office/officeart/2011/layout/InterconnectedBlockProcess"/>
    <dgm:cxn modelId="{B3ED370D-7872-4B89-B36A-A1C326D3676C}" srcId="{6827D193-DFAC-4FC0-9C72-8C85E9B20897}" destId="{4DCB4F5F-2636-4E82-B9DA-B9131010F743}" srcOrd="1" destOrd="0" parTransId="{3A3AC325-D522-4F5E-92F3-51E31B1AC3F7}" sibTransId="{89D37F65-C58C-45DC-93AA-0EE898889C0B}"/>
    <dgm:cxn modelId="{068D9C1B-B8F7-4133-8632-94CF78450ACA}" type="presOf" srcId="{6827D193-DFAC-4FC0-9C72-8C85E9B20897}" destId="{D65B0C4C-F5C4-4B6B-BC01-065A12D89924}" srcOrd="0" destOrd="0" presId="urn:microsoft.com/office/officeart/2011/layout/InterconnectedBlockProcess"/>
    <dgm:cxn modelId="{2DE5AD26-1D00-4CF9-9F22-6D38DBBB287F}" srcId="{6827D193-DFAC-4FC0-9C72-8C85E9B20897}" destId="{3063CA27-143E-46B4-914C-EDBF5F986AD9}" srcOrd="0" destOrd="0" parTransId="{2AAC1CA0-CF5B-4849-87F7-37C7B8CD570C}" sibTransId="{0D2E3175-E6BF-4294-AF4B-AD0CDE9A5E73}"/>
    <dgm:cxn modelId="{5F346563-7A0E-4303-8DEF-462ECD82EB0B}" srcId="{889C6DDA-A1AC-4F68-9800-6123E35A6BE1}" destId="{6B8A1EF8-362D-4B54-8414-C6D521ECAD11}" srcOrd="0" destOrd="0" parTransId="{9D4D4AE3-E3C6-418E-AA7F-2F1FEC4CA4DD}" sibTransId="{6DE90C0B-50CB-4912-82FC-E6C3FDC94052}"/>
    <dgm:cxn modelId="{B36F6454-567B-4778-816C-C1973CDCE27D}" type="presOf" srcId="{654D4A81-59D0-48A9-B51D-FD5DAD321AB6}" destId="{26FADE3C-A998-46F8-913D-FFADF50D057A}" srcOrd="0" destOrd="0" presId="urn:microsoft.com/office/officeart/2011/layout/InterconnectedBlockProcess"/>
    <dgm:cxn modelId="{9587F157-F122-4C6D-BA95-45FC7DC52DFC}" type="presOf" srcId="{889C6DDA-A1AC-4F68-9800-6123E35A6BE1}" destId="{593E9DCA-64A9-49DE-85C7-5B9648023EFA}" srcOrd="0" destOrd="0" presId="urn:microsoft.com/office/officeart/2011/layout/InterconnectedBlockProcess"/>
    <dgm:cxn modelId="{BE4A4A7E-08CD-4310-8D87-8B8321747B37}" type="presOf" srcId="{3063CA27-143E-46B4-914C-EDBF5F986AD9}" destId="{1EB064B7-88E2-4F07-8F43-7578CBE9E158}" srcOrd="0" destOrd="0" presId="urn:microsoft.com/office/officeart/2011/layout/InterconnectedBlockProcess"/>
    <dgm:cxn modelId="{9AE9428E-CF14-4924-980F-163B2FED6988}" type="presOf" srcId="{4DCB4F5F-2636-4E82-B9DA-B9131010F743}" destId="{FCF048ED-EFC2-4B1A-82EB-7929572474BD}" srcOrd="0" destOrd="0" presId="urn:microsoft.com/office/officeart/2011/layout/InterconnectedBlockProcess"/>
    <dgm:cxn modelId="{6384FBA0-1784-4A5E-9956-75F5B331C78F}" type="presOf" srcId="{6B8A1EF8-362D-4B54-8414-C6D521ECAD11}" destId="{85A6F1C1-BC2D-46BA-BB9A-25177360AA6C}" srcOrd="0" destOrd="0" presId="urn:microsoft.com/office/officeart/2011/layout/InterconnectedBlockProcess"/>
    <dgm:cxn modelId="{48B1FFA6-002D-4E46-B125-B7094A85AC0F}" srcId="{4DCB4F5F-2636-4E82-B9DA-B9131010F743}" destId="{EA63F39B-1CB7-4AEE-9656-8EBCBFAD46E4}" srcOrd="0" destOrd="0" parTransId="{5B61297F-9CC5-4A8E-95F7-2978E708A3B7}" sibTransId="{7F3765DE-1985-448E-959F-28272F022AA5}"/>
    <dgm:cxn modelId="{2599DEA7-8E68-417C-87E9-FCF1937ED760}" type="presOf" srcId="{EA63F39B-1CB7-4AEE-9656-8EBCBFAD46E4}" destId="{247859C4-5213-4762-A6ED-78D0BCC72CA9}" srcOrd="0" destOrd="0" presId="urn:microsoft.com/office/officeart/2011/layout/InterconnectedBlockProcess"/>
    <dgm:cxn modelId="{C90829B0-5690-4A4B-BBB5-AF73F2B5583B}" type="presOf" srcId="{EA63F39B-1CB7-4AEE-9656-8EBCBFAD46E4}" destId="{1335E34F-31F4-4740-9152-3A350B1FFA5A}" srcOrd="1" destOrd="0" presId="urn:microsoft.com/office/officeart/2011/layout/InterconnectedBlockProcess"/>
    <dgm:cxn modelId="{D360F4B3-8AED-446A-9913-21BC030F9627}" type="presOf" srcId="{654D4A81-59D0-48A9-B51D-FD5DAD321AB6}" destId="{6617E09B-A6CE-4D71-97AF-46D831C476F9}" srcOrd="1" destOrd="0" presId="urn:microsoft.com/office/officeart/2011/layout/InterconnectedBlockProcess"/>
    <dgm:cxn modelId="{B0BEEFC9-019D-4E06-944F-3A17BCCDCC6E}" srcId="{3063CA27-143E-46B4-914C-EDBF5F986AD9}" destId="{654D4A81-59D0-48A9-B51D-FD5DAD321AB6}" srcOrd="0" destOrd="0" parTransId="{92BC779D-1CB4-4858-BDAB-604CFD172717}" sibTransId="{53C7E307-3682-4683-B90D-314A57C15F8C}"/>
    <dgm:cxn modelId="{1F007EF8-921B-4F88-874A-4C2E765815C1}" srcId="{6827D193-DFAC-4FC0-9C72-8C85E9B20897}" destId="{889C6DDA-A1AC-4F68-9800-6123E35A6BE1}" srcOrd="2" destOrd="0" parTransId="{CEF0FA2F-56A5-4B25-94A9-F3B6BFDC9F79}" sibTransId="{2EAE2AFF-921F-48AA-8384-16F0BEF5D91A}"/>
    <dgm:cxn modelId="{F411E32E-9D44-4A07-8784-8ECEA626D4F5}" type="presParOf" srcId="{D65B0C4C-F5C4-4B6B-BC01-065A12D89924}" destId="{DBB17719-1A93-4E35-A776-87646067B1C7}" srcOrd="0" destOrd="0" presId="urn:microsoft.com/office/officeart/2011/layout/InterconnectedBlockProcess"/>
    <dgm:cxn modelId="{4C905959-F784-49C7-BA2A-6C2327961901}" type="presParOf" srcId="{DBB17719-1A93-4E35-A776-87646067B1C7}" destId="{85A6F1C1-BC2D-46BA-BB9A-25177360AA6C}" srcOrd="0" destOrd="0" presId="urn:microsoft.com/office/officeart/2011/layout/InterconnectedBlockProcess"/>
    <dgm:cxn modelId="{A104C31C-2540-467F-B845-FB1AF6E359CD}" type="presParOf" srcId="{D65B0C4C-F5C4-4B6B-BC01-065A12D89924}" destId="{19727DA5-1873-4D2E-8D21-0F43D2BC7B3C}" srcOrd="1" destOrd="0" presId="urn:microsoft.com/office/officeart/2011/layout/InterconnectedBlockProcess"/>
    <dgm:cxn modelId="{3EDE6E88-3634-4780-9EA4-EF4FFE6D0CB5}" type="presParOf" srcId="{D65B0C4C-F5C4-4B6B-BC01-065A12D89924}" destId="{593E9DCA-64A9-49DE-85C7-5B9648023EFA}" srcOrd="2" destOrd="0" presId="urn:microsoft.com/office/officeart/2011/layout/InterconnectedBlockProcess"/>
    <dgm:cxn modelId="{366A94E0-D285-4E8A-A828-B637C043D687}" type="presParOf" srcId="{D65B0C4C-F5C4-4B6B-BC01-065A12D89924}" destId="{DB0F387B-1B90-4F0F-A477-4D9077AA4C99}" srcOrd="3" destOrd="0" presId="urn:microsoft.com/office/officeart/2011/layout/InterconnectedBlockProcess"/>
    <dgm:cxn modelId="{79B75DE7-640B-4A77-A999-F7C0C8244A04}" type="presParOf" srcId="{DB0F387B-1B90-4F0F-A477-4D9077AA4C99}" destId="{247859C4-5213-4762-A6ED-78D0BCC72CA9}" srcOrd="0" destOrd="0" presId="urn:microsoft.com/office/officeart/2011/layout/InterconnectedBlockProcess"/>
    <dgm:cxn modelId="{9604D54C-4883-4282-9949-F6206E492A5D}" type="presParOf" srcId="{D65B0C4C-F5C4-4B6B-BC01-065A12D89924}" destId="{1335E34F-31F4-4740-9152-3A350B1FFA5A}" srcOrd="4" destOrd="0" presId="urn:microsoft.com/office/officeart/2011/layout/InterconnectedBlockProcess"/>
    <dgm:cxn modelId="{0F449E7F-7FC1-4F99-81EE-B8CF1F8A6E74}" type="presParOf" srcId="{D65B0C4C-F5C4-4B6B-BC01-065A12D89924}" destId="{FCF048ED-EFC2-4B1A-82EB-7929572474BD}" srcOrd="5" destOrd="0" presId="urn:microsoft.com/office/officeart/2011/layout/InterconnectedBlockProcess"/>
    <dgm:cxn modelId="{7C49DE9F-4F9F-4FCA-A170-90C1EF60F297}" type="presParOf" srcId="{D65B0C4C-F5C4-4B6B-BC01-065A12D89924}" destId="{053985BF-0EAB-44AC-A3D8-0BEF66DD1CAF}" srcOrd="6" destOrd="0" presId="urn:microsoft.com/office/officeart/2011/layout/InterconnectedBlockProcess"/>
    <dgm:cxn modelId="{3F36F983-ED02-4DC5-847F-A7DA1189AC1D}" type="presParOf" srcId="{053985BF-0EAB-44AC-A3D8-0BEF66DD1CAF}" destId="{26FADE3C-A998-46F8-913D-FFADF50D057A}" srcOrd="0" destOrd="0" presId="urn:microsoft.com/office/officeart/2011/layout/InterconnectedBlockProcess"/>
    <dgm:cxn modelId="{ACD515CB-43C8-4663-81E4-9EA6EBB94BAB}" type="presParOf" srcId="{D65B0C4C-F5C4-4B6B-BC01-065A12D89924}" destId="{6617E09B-A6CE-4D71-97AF-46D831C476F9}" srcOrd="7" destOrd="0" presId="urn:microsoft.com/office/officeart/2011/layout/InterconnectedBlockProcess"/>
    <dgm:cxn modelId="{84B043B3-96DC-4BC0-BF4D-5B9D49FB0964}" type="presParOf" srcId="{D65B0C4C-F5C4-4B6B-BC01-065A12D89924}" destId="{1EB064B7-88E2-4F07-8F43-7578CBE9E158}" srcOrd="8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E38B84-1BB1-4224-8A49-5D7B482BA296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49BF8C-6984-4D5E-B156-485F1A3D6DAE}">
      <dgm:prSet phldrT="[Text]"/>
      <dgm:spPr/>
      <dgm:t>
        <a:bodyPr/>
        <a:lstStyle/>
        <a:p>
          <a:r>
            <a:rPr lang="en-US" dirty="0"/>
            <a:t>Higher difficulty,</a:t>
          </a:r>
        </a:p>
        <a:p>
          <a:r>
            <a:rPr lang="en-US" dirty="0"/>
            <a:t>Lower impact</a:t>
          </a:r>
        </a:p>
      </dgm:t>
    </dgm:pt>
    <dgm:pt modelId="{4E2C8ED9-E27C-4A60-8918-AF43734254C4}" type="parTrans" cxnId="{E9BD326E-404E-43BD-8909-F8C62BF1B23A}">
      <dgm:prSet/>
      <dgm:spPr/>
      <dgm:t>
        <a:bodyPr/>
        <a:lstStyle/>
        <a:p>
          <a:endParaRPr lang="en-US"/>
        </a:p>
      </dgm:t>
    </dgm:pt>
    <dgm:pt modelId="{15184EB5-50EB-4880-9298-9E0C790F3662}" type="sibTrans" cxnId="{E9BD326E-404E-43BD-8909-F8C62BF1B23A}">
      <dgm:prSet/>
      <dgm:spPr/>
      <dgm:t>
        <a:bodyPr/>
        <a:lstStyle/>
        <a:p>
          <a:endParaRPr lang="en-US"/>
        </a:p>
      </dgm:t>
    </dgm:pt>
    <dgm:pt modelId="{6E70C7FD-3BE9-498B-A0ED-996C896DF5AC}">
      <dgm:prSet phldrT="[Text]"/>
      <dgm:spPr/>
      <dgm:t>
        <a:bodyPr/>
        <a:lstStyle/>
        <a:p>
          <a:r>
            <a:rPr lang="en-US" dirty="0"/>
            <a:t>Higher difficulty,</a:t>
          </a:r>
        </a:p>
        <a:p>
          <a:r>
            <a:rPr lang="en-US" dirty="0"/>
            <a:t>Higher impact</a:t>
          </a:r>
        </a:p>
      </dgm:t>
    </dgm:pt>
    <dgm:pt modelId="{46F5D0EE-8BC5-4127-A961-F762FE249896}" type="parTrans" cxnId="{B8C8CFE1-F264-4D02-A4CE-367EC7C45485}">
      <dgm:prSet/>
      <dgm:spPr/>
      <dgm:t>
        <a:bodyPr/>
        <a:lstStyle/>
        <a:p>
          <a:endParaRPr lang="en-US"/>
        </a:p>
      </dgm:t>
    </dgm:pt>
    <dgm:pt modelId="{265B113F-3FB2-416F-8776-2573DC3E115B}" type="sibTrans" cxnId="{B8C8CFE1-F264-4D02-A4CE-367EC7C45485}">
      <dgm:prSet/>
      <dgm:spPr/>
      <dgm:t>
        <a:bodyPr/>
        <a:lstStyle/>
        <a:p>
          <a:endParaRPr lang="en-US"/>
        </a:p>
      </dgm:t>
    </dgm:pt>
    <dgm:pt modelId="{CB126368-356C-4ECA-8FAC-0465B8CE7ACB}">
      <dgm:prSet phldrT="[Text]"/>
      <dgm:spPr/>
      <dgm:t>
        <a:bodyPr/>
        <a:lstStyle/>
        <a:p>
          <a:r>
            <a:rPr lang="en-US" dirty="0"/>
            <a:t>Lower difficulty,</a:t>
          </a:r>
        </a:p>
        <a:p>
          <a:r>
            <a:rPr lang="en-US" dirty="0"/>
            <a:t>Lower impact</a:t>
          </a:r>
        </a:p>
      </dgm:t>
    </dgm:pt>
    <dgm:pt modelId="{D9DFBEA5-5EF9-4856-B2FD-E99ED0333AAF}" type="parTrans" cxnId="{4C8FCBE0-E6D3-4DBC-AF36-64EB84F56864}">
      <dgm:prSet/>
      <dgm:spPr/>
      <dgm:t>
        <a:bodyPr/>
        <a:lstStyle/>
        <a:p>
          <a:endParaRPr lang="en-US"/>
        </a:p>
      </dgm:t>
    </dgm:pt>
    <dgm:pt modelId="{78F5D554-84F7-46F7-8B93-3BF19F5CCF26}" type="sibTrans" cxnId="{4C8FCBE0-E6D3-4DBC-AF36-64EB84F56864}">
      <dgm:prSet/>
      <dgm:spPr/>
      <dgm:t>
        <a:bodyPr/>
        <a:lstStyle/>
        <a:p>
          <a:endParaRPr lang="en-US"/>
        </a:p>
      </dgm:t>
    </dgm:pt>
    <dgm:pt modelId="{01E7BAF9-45D6-42DE-8C7F-18120AF96A81}">
      <dgm:prSet phldrT="[Text]"/>
      <dgm:spPr/>
      <dgm:t>
        <a:bodyPr/>
        <a:lstStyle/>
        <a:p>
          <a:r>
            <a:rPr lang="en-US" dirty="0"/>
            <a:t>Lower difficulty,</a:t>
          </a:r>
        </a:p>
        <a:p>
          <a:r>
            <a:rPr lang="en-US" dirty="0"/>
            <a:t>Higher impact</a:t>
          </a:r>
        </a:p>
      </dgm:t>
    </dgm:pt>
    <dgm:pt modelId="{292E2A63-4CD8-4661-ABBC-6453CCA21F7C}" type="parTrans" cxnId="{AD56214E-67F2-4D2D-82AE-2A7A78751594}">
      <dgm:prSet/>
      <dgm:spPr/>
      <dgm:t>
        <a:bodyPr/>
        <a:lstStyle/>
        <a:p>
          <a:endParaRPr lang="en-US"/>
        </a:p>
      </dgm:t>
    </dgm:pt>
    <dgm:pt modelId="{9008CCDD-1D68-495D-8D53-0F8F687CEC44}" type="sibTrans" cxnId="{AD56214E-67F2-4D2D-82AE-2A7A78751594}">
      <dgm:prSet/>
      <dgm:spPr/>
      <dgm:t>
        <a:bodyPr/>
        <a:lstStyle/>
        <a:p>
          <a:endParaRPr lang="en-US"/>
        </a:p>
      </dgm:t>
    </dgm:pt>
    <dgm:pt modelId="{868A23B6-BECC-44E2-9455-333413833296}" type="pres">
      <dgm:prSet presAssocID="{D7E38B84-1BB1-4224-8A49-5D7B482BA296}" presName="matrix" presStyleCnt="0">
        <dgm:presLayoutVars>
          <dgm:chMax val="1"/>
          <dgm:dir/>
          <dgm:resizeHandles val="exact"/>
        </dgm:presLayoutVars>
      </dgm:prSet>
      <dgm:spPr/>
    </dgm:pt>
    <dgm:pt modelId="{85246CB5-A656-4AF3-A254-4AA3E8FBC45F}" type="pres">
      <dgm:prSet presAssocID="{D7E38B84-1BB1-4224-8A49-5D7B482BA296}" presName="axisShape" presStyleLbl="bgShp" presStyleIdx="0" presStyleCnt="1"/>
      <dgm:spPr/>
    </dgm:pt>
    <dgm:pt modelId="{37482252-0CDE-49C1-8A99-229EA25F8ABA}" type="pres">
      <dgm:prSet presAssocID="{D7E38B84-1BB1-4224-8A49-5D7B482BA296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F11E4C3-D74A-4DC7-8A38-2862101BB675}" type="pres">
      <dgm:prSet presAssocID="{D7E38B84-1BB1-4224-8A49-5D7B482BA296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7A2C19F-EF47-46C8-9D3D-04243B17B9D9}" type="pres">
      <dgm:prSet presAssocID="{D7E38B84-1BB1-4224-8A49-5D7B482BA296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FCC08D0-D848-4CE0-BE55-1EEE8693F3F2}" type="pres">
      <dgm:prSet presAssocID="{D7E38B84-1BB1-4224-8A49-5D7B482BA296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2E09F0A-9C2B-4531-B97B-5D6643E464D0}" type="presOf" srcId="{6E70C7FD-3BE9-498B-A0ED-996C896DF5AC}" destId="{0F11E4C3-D74A-4DC7-8A38-2862101BB675}" srcOrd="0" destOrd="0" presId="urn:microsoft.com/office/officeart/2005/8/layout/matrix2"/>
    <dgm:cxn modelId="{564FAE1A-25A3-4D0F-BD1C-BAA1F234278C}" type="presOf" srcId="{01E7BAF9-45D6-42DE-8C7F-18120AF96A81}" destId="{6FCC08D0-D848-4CE0-BE55-1EEE8693F3F2}" srcOrd="0" destOrd="0" presId="urn:microsoft.com/office/officeart/2005/8/layout/matrix2"/>
    <dgm:cxn modelId="{AD56214E-67F2-4D2D-82AE-2A7A78751594}" srcId="{D7E38B84-1BB1-4224-8A49-5D7B482BA296}" destId="{01E7BAF9-45D6-42DE-8C7F-18120AF96A81}" srcOrd="3" destOrd="0" parTransId="{292E2A63-4CD8-4661-ABBC-6453CCA21F7C}" sibTransId="{9008CCDD-1D68-495D-8D53-0F8F687CEC44}"/>
    <dgm:cxn modelId="{E9BD326E-404E-43BD-8909-F8C62BF1B23A}" srcId="{D7E38B84-1BB1-4224-8A49-5D7B482BA296}" destId="{BA49BF8C-6984-4D5E-B156-485F1A3D6DAE}" srcOrd="0" destOrd="0" parTransId="{4E2C8ED9-E27C-4A60-8918-AF43734254C4}" sibTransId="{15184EB5-50EB-4880-9298-9E0C790F3662}"/>
    <dgm:cxn modelId="{5A625458-26BA-4B40-BF34-0524C80A544B}" type="presOf" srcId="{BA49BF8C-6984-4D5E-B156-485F1A3D6DAE}" destId="{37482252-0CDE-49C1-8A99-229EA25F8ABA}" srcOrd="0" destOrd="0" presId="urn:microsoft.com/office/officeart/2005/8/layout/matrix2"/>
    <dgm:cxn modelId="{20F6A49C-2B87-44D3-901E-ABC3882E66E7}" type="presOf" srcId="{D7E38B84-1BB1-4224-8A49-5D7B482BA296}" destId="{868A23B6-BECC-44E2-9455-333413833296}" srcOrd="0" destOrd="0" presId="urn:microsoft.com/office/officeart/2005/8/layout/matrix2"/>
    <dgm:cxn modelId="{4C8FCBE0-E6D3-4DBC-AF36-64EB84F56864}" srcId="{D7E38B84-1BB1-4224-8A49-5D7B482BA296}" destId="{CB126368-356C-4ECA-8FAC-0465B8CE7ACB}" srcOrd="2" destOrd="0" parTransId="{D9DFBEA5-5EF9-4856-B2FD-E99ED0333AAF}" sibTransId="{78F5D554-84F7-46F7-8B93-3BF19F5CCF26}"/>
    <dgm:cxn modelId="{B8C8CFE1-F264-4D02-A4CE-367EC7C45485}" srcId="{D7E38B84-1BB1-4224-8A49-5D7B482BA296}" destId="{6E70C7FD-3BE9-498B-A0ED-996C896DF5AC}" srcOrd="1" destOrd="0" parTransId="{46F5D0EE-8BC5-4127-A961-F762FE249896}" sibTransId="{265B113F-3FB2-416F-8776-2573DC3E115B}"/>
    <dgm:cxn modelId="{3A494FF5-B4BF-40F4-9FC2-7C8CEC3DB10E}" type="presOf" srcId="{CB126368-356C-4ECA-8FAC-0465B8CE7ACB}" destId="{77A2C19F-EF47-46C8-9D3D-04243B17B9D9}" srcOrd="0" destOrd="0" presId="urn:microsoft.com/office/officeart/2005/8/layout/matrix2"/>
    <dgm:cxn modelId="{C2ACF1F5-D3F1-42A3-9A75-DC82DA34CA5B}" type="presParOf" srcId="{868A23B6-BECC-44E2-9455-333413833296}" destId="{85246CB5-A656-4AF3-A254-4AA3E8FBC45F}" srcOrd="0" destOrd="0" presId="urn:microsoft.com/office/officeart/2005/8/layout/matrix2"/>
    <dgm:cxn modelId="{9BEEFF65-FE11-4E76-83CA-349CF879E941}" type="presParOf" srcId="{868A23B6-BECC-44E2-9455-333413833296}" destId="{37482252-0CDE-49C1-8A99-229EA25F8ABA}" srcOrd="1" destOrd="0" presId="urn:microsoft.com/office/officeart/2005/8/layout/matrix2"/>
    <dgm:cxn modelId="{12FD725E-AFF4-4257-8E60-796CB124608A}" type="presParOf" srcId="{868A23B6-BECC-44E2-9455-333413833296}" destId="{0F11E4C3-D74A-4DC7-8A38-2862101BB675}" srcOrd="2" destOrd="0" presId="urn:microsoft.com/office/officeart/2005/8/layout/matrix2"/>
    <dgm:cxn modelId="{1B624497-A993-4F5F-B642-AFF8B55C911E}" type="presParOf" srcId="{868A23B6-BECC-44E2-9455-333413833296}" destId="{77A2C19F-EF47-46C8-9D3D-04243B17B9D9}" srcOrd="3" destOrd="0" presId="urn:microsoft.com/office/officeart/2005/8/layout/matrix2"/>
    <dgm:cxn modelId="{E61E8A85-2D43-46B4-9769-811560017837}" type="presParOf" srcId="{868A23B6-BECC-44E2-9455-333413833296}" destId="{6FCC08D0-D848-4CE0-BE55-1EEE8693F3F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DAAF78-7363-407B-9B1F-C1E1A87D0DD7}">
      <dsp:nvSpPr>
        <dsp:cNvPr id="0" name=""/>
        <dsp:cNvSpPr/>
      </dsp:nvSpPr>
      <dsp:spPr>
        <a:xfrm>
          <a:off x="7143" y="1001183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We want to foster belonging to what/who?</a:t>
          </a:r>
        </a:p>
      </dsp:txBody>
      <dsp:txXfrm>
        <a:off x="44665" y="1038705"/>
        <a:ext cx="2060143" cy="1206068"/>
      </dsp:txXfrm>
    </dsp:sp>
    <dsp:sp modelId="{3AA66D73-F200-4FF2-80E7-BD863CE8F53A}">
      <dsp:nvSpPr>
        <dsp:cNvPr id="0" name=""/>
        <dsp:cNvSpPr/>
      </dsp:nvSpPr>
      <dsp:spPr>
        <a:xfrm>
          <a:off x="2330227" y="1376976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330227" y="1482881"/>
        <a:ext cx="316861" cy="317716"/>
      </dsp:txXfrm>
    </dsp:sp>
    <dsp:sp modelId="{4F8E2E51-E62A-4C5F-A9D6-7B2503FA4CA8}">
      <dsp:nvSpPr>
        <dsp:cNvPr id="0" name=""/>
        <dsp:cNvSpPr/>
      </dsp:nvSpPr>
      <dsp:spPr>
        <a:xfrm>
          <a:off x="2996406" y="1001183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Outreach to whom?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(target audience)</a:t>
          </a:r>
        </a:p>
      </dsp:txBody>
      <dsp:txXfrm>
        <a:off x="3033928" y="1038705"/>
        <a:ext cx="2060143" cy="1206068"/>
      </dsp:txXfrm>
    </dsp:sp>
    <dsp:sp modelId="{8668127A-40B4-4DD2-B606-C65B79AD4126}">
      <dsp:nvSpPr>
        <dsp:cNvPr id="0" name=""/>
        <dsp:cNvSpPr/>
      </dsp:nvSpPr>
      <dsp:spPr>
        <a:xfrm>
          <a:off x="5319490" y="1376976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5319490" y="1482881"/>
        <a:ext cx="316861" cy="317716"/>
      </dsp:txXfrm>
    </dsp:sp>
    <dsp:sp modelId="{DCBB1E3B-0C22-4B13-91CF-6616276D290F}">
      <dsp:nvSpPr>
        <dsp:cNvPr id="0" name=""/>
        <dsp:cNvSpPr/>
      </dsp:nvSpPr>
      <dsp:spPr>
        <a:xfrm>
          <a:off x="5985668" y="1001183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Outreach by whom?</a:t>
          </a:r>
        </a:p>
      </dsp:txBody>
      <dsp:txXfrm>
        <a:off x="6023190" y="1038705"/>
        <a:ext cx="2060143" cy="1206068"/>
      </dsp:txXfrm>
    </dsp:sp>
    <dsp:sp modelId="{3ADC61D5-7F13-4050-8199-89F7CB20E884}">
      <dsp:nvSpPr>
        <dsp:cNvPr id="0" name=""/>
        <dsp:cNvSpPr/>
      </dsp:nvSpPr>
      <dsp:spPr>
        <a:xfrm rot="5400000">
          <a:off x="6826932" y="2431759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6894404" y="2470192"/>
        <a:ext cx="317716" cy="316861"/>
      </dsp:txXfrm>
    </dsp:sp>
    <dsp:sp modelId="{46CCA201-2366-4027-BE8C-FA6066B01700}">
      <dsp:nvSpPr>
        <dsp:cNvPr id="0" name=""/>
        <dsp:cNvSpPr/>
      </dsp:nvSpPr>
      <dsp:spPr>
        <a:xfrm>
          <a:off x="5985668" y="3136371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What are the obstacles?</a:t>
          </a:r>
        </a:p>
      </dsp:txBody>
      <dsp:txXfrm>
        <a:off x="6023190" y="3173893"/>
        <a:ext cx="2060143" cy="1206068"/>
      </dsp:txXfrm>
    </dsp:sp>
    <dsp:sp modelId="{9CEBBABA-8847-4EFD-A8A4-0212E3BFA826}">
      <dsp:nvSpPr>
        <dsp:cNvPr id="0" name=""/>
        <dsp:cNvSpPr/>
      </dsp:nvSpPr>
      <dsp:spPr>
        <a:xfrm rot="10800000">
          <a:off x="5345112" y="3512163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5480910" y="3618068"/>
        <a:ext cx="316861" cy="317716"/>
      </dsp:txXfrm>
    </dsp:sp>
    <dsp:sp modelId="{5F2A1E76-1718-492A-8656-C5DC6D9F1B9C}">
      <dsp:nvSpPr>
        <dsp:cNvPr id="0" name=""/>
        <dsp:cNvSpPr/>
      </dsp:nvSpPr>
      <dsp:spPr>
        <a:xfrm>
          <a:off x="2996406" y="3136370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What methods?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(remote, proximate, immediate)</a:t>
          </a:r>
        </a:p>
      </dsp:txBody>
      <dsp:txXfrm>
        <a:off x="3033928" y="3173892"/>
        <a:ext cx="2060143" cy="1206068"/>
      </dsp:txXfrm>
    </dsp:sp>
    <dsp:sp modelId="{EFDD894B-71FD-4C16-9723-9DECF79D6620}">
      <dsp:nvSpPr>
        <dsp:cNvPr id="0" name=""/>
        <dsp:cNvSpPr/>
      </dsp:nvSpPr>
      <dsp:spPr>
        <a:xfrm rot="10800000">
          <a:off x="2350492" y="3512163"/>
          <a:ext cx="456445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487425" y="3618068"/>
        <a:ext cx="319512" cy="317716"/>
      </dsp:txXfrm>
    </dsp:sp>
    <dsp:sp modelId="{187B2090-0A61-4D55-ADC7-25E16DEFE358}">
      <dsp:nvSpPr>
        <dsp:cNvPr id="0" name=""/>
        <dsp:cNvSpPr/>
      </dsp:nvSpPr>
      <dsp:spPr>
        <a:xfrm>
          <a:off x="0" y="3136370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What are the joys and positive outcome for the parish community? </a:t>
          </a:r>
        </a:p>
      </dsp:txBody>
      <dsp:txXfrm>
        <a:off x="37522" y="3173892"/>
        <a:ext cx="2060143" cy="1206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6F1C1-BC2D-46BA-BB9A-25177360AA6C}">
      <dsp:nvSpPr>
        <dsp:cNvPr id="0" name=""/>
        <dsp:cNvSpPr/>
      </dsp:nvSpPr>
      <dsp:spPr>
        <a:xfrm>
          <a:off x="5069273" y="952059"/>
          <a:ext cx="2009943" cy="4466607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Individuals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Parish staff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Pastor/deacon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Parish groups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Entire Parish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Diocesan Offices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Bishop</a:t>
          </a:r>
        </a:p>
      </dsp:txBody>
      <dsp:txXfrm>
        <a:off x="5324360" y="952059"/>
        <a:ext cx="1754856" cy="4466607"/>
      </dsp:txXfrm>
    </dsp:sp>
    <dsp:sp modelId="{593E9DCA-64A9-49DE-85C7-5B9648023EFA}">
      <dsp:nvSpPr>
        <dsp:cNvPr id="0" name=""/>
        <dsp:cNvSpPr/>
      </dsp:nvSpPr>
      <dsp:spPr>
        <a:xfrm>
          <a:off x="5069273" y="0"/>
          <a:ext cx="2009943" cy="953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Outreach by whom?</a:t>
          </a:r>
        </a:p>
      </dsp:txBody>
      <dsp:txXfrm>
        <a:off x="5069273" y="0"/>
        <a:ext cx="2009943" cy="953685"/>
      </dsp:txXfrm>
    </dsp:sp>
    <dsp:sp modelId="{247859C4-5213-4762-A6ED-78D0BCC72CA9}">
      <dsp:nvSpPr>
        <dsp:cNvPr id="0" name=""/>
        <dsp:cNvSpPr/>
      </dsp:nvSpPr>
      <dsp:spPr>
        <a:xfrm>
          <a:off x="3059028" y="885401"/>
          <a:ext cx="2009943" cy="4147989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New parents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Young children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MS/HS youth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College students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Young adults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Couples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Working adults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Retired/seniors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Marginalized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3314115" y="885401"/>
        <a:ext cx="1754856" cy="4147989"/>
      </dsp:txXfrm>
    </dsp:sp>
    <dsp:sp modelId="{FCF048ED-EFC2-4B1A-82EB-7929572474BD}">
      <dsp:nvSpPr>
        <dsp:cNvPr id="0" name=""/>
        <dsp:cNvSpPr/>
      </dsp:nvSpPr>
      <dsp:spPr>
        <a:xfrm>
          <a:off x="3058726" y="154432"/>
          <a:ext cx="2009943" cy="7976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Outreach to whom?</a:t>
          </a:r>
        </a:p>
      </dsp:txBody>
      <dsp:txXfrm>
        <a:off x="3058726" y="154432"/>
        <a:ext cx="2009943" cy="797627"/>
      </dsp:txXfrm>
    </dsp:sp>
    <dsp:sp modelId="{26FADE3C-A998-46F8-913D-FFADF50D057A}">
      <dsp:nvSpPr>
        <dsp:cNvPr id="0" name=""/>
        <dsp:cNvSpPr/>
      </dsp:nvSpPr>
      <dsp:spPr>
        <a:xfrm>
          <a:off x="1048782" y="952059"/>
          <a:ext cx="2009943" cy="3828830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Jesus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Trinity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Catholic Church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Particular parish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Diocese of Erie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Church’s good works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Small faith community</a:t>
          </a:r>
        </a:p>
      </dsp:txBody>
      <dsp:txXfrm>
        <a:off x="1303870" y="952059"/>
        <a:ext cx="1754856" cy="3828830"/>
      </dsp:txXfrm>
    </dsp:sp>
    <dsp:sp modelId="{1EB064B7-88E2-4F07-8F43-7578CBE9E158}">
      <dsp:nvSpPr>
        <dsp:cNvPr id="0" name=""/>
        <dsp:cNvSpPr/>
      </dsp:nvSpPr>
      <dsp:spPr>
        <a:xfrm>
          <a:off x="1048782" y="313740"/>
          <a:ext cx="2009943" cy="63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Belong to whom or what?</a:t>
          </a:r>
        </a:p>
      </dsp:txBody>
      <dsp:txXfrm>
        <a:off x="1048782" y="313740"/>
        <a:ext cx="2009943" cy="6383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46CB5-A656-4AF3-A254-4AA3E8FBC45F}">
      <dsp:nvSpPr>
        <dsp:cNvPr id="0" name=""/>
        <dsp:cNvSpPr/>
      </dsp:nvSpPr>
      <dsp:spPr>
        <a:xfrm>
          <a:off x="1354666" y="0"/>
          <a:ext cx="5418667" cy="541866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482252-0CDE-49C1-8A99-229EA25F8ABA}">
      <dsp:nvSpPr>
        <dsp:cNvPr id="0" name=""/>
        <dsp:cNvSpPr/>
      </dsp:nvSpPr>
      <dsp:spPr>
        <a:xfrm>
          <a:off x="1706879" y="352213"/>
          <a:ext cx="216746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Higher difficulty,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Lower impact</a:t>
          </a:r>
        </a:p>
      </dsp:txBody>
      <dsp:txXfrm>
        <a:off x="1812686" y="458020"/>
        <a:ext cx="1955852" cy="1955852"/>
      </dsp:txXfrm>
    </dsp:sp>
    <dsp:sp modelId="{0F11E4C3-D74A-4DC7-8A38-2862101BB675}">
      <dsp:nvSpPr>
        <dsp:cNvPr id="0" name=""/>
        <dsp:cNvSpPr/>
      </dsp:nvSpPr>
      <dsp:spPr>
        <a:xfrm>
          <a:off x="4253653" y="352213"/>
          <a:ext cx="216746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Higher difficulty,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Higher impact</a:t>
          </a:r>
        </a:p>
      </dsp:txBody>
      <dsp:txXfrm>
        <a:off x="4359460" y="458020"/>
        <a:ext cx="1955852" cy="1955852"/>
      </dsp:txXfrm>
    </dsp:sp>
    <dsp:sp modelId="{77A2C19F-EF47-46C8-9D3D-04243B17B9D9}">
      <dsp:nvSpPr>
        <dsp:cNvPr id="0" name=""/>
        <dsp:cNvSpPr/>
      </dsp:nvSpPr>
      <dsp:spPr>
        <a:xfrm>
          <a:off x="1706879" y="2898986"/>
          <a:ext cx="216746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Lower difficulty,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Lower impact</a:t>
          </a:r>
        </a:p>
      </dsp:txBody>
      <dsp:txXfrm>
        <a:off x="1812686" y="3004793"/>
        <a:ext cx="1955852" cy="1955852"/>
      </dsp:txXfrm>
    </dsp:sp>
    <dsp:sp modelId="{6FCC08D0-D848-4CE0-BE55-1EEE8693F3F2}">
      <dsp:nvSpPr>
        <dsp:cNvPr id="0" name=""/>
        <dsp:cNvSpPr/>
      </dsp:nvSpPr>
      <dsp:spPr>
        <a:xfrm>
          <a:off x="4253653" y="2898986"/>
          <a:ext cx="216746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Lower difficulty,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Higher impact</a:t>
          </a:r>
        </a:p>
      </dsp:txBody>
      <dsp:txXfrm>
        <a:off x="4359460" y="3004793"/>
        <a:ext cx="1955852" cy="195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93C1-D7B3-4B16-8B0D-DFC136FEB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70C0DD-6427-4BEE-9071-5C45925B5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6E336-953F-45DA-9241-CE456520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5F53E-C280-463F-9CAA-F2D83819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B83CB-2951-40EB-A7ED-17643CA8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2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B4614-0B19-4719-B9D9-FCD88A00A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C4A8C-CC67-4888-998E-6EA7D776C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D8F04-A985-4F16-9413-53B86F94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1D88A-B7DE-4C11-9B57-7D4E2600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3ACE6-14ED-4CE8-BA7F-AC5A240AE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BE09B3-218C-4504-9DA9-FD5661234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B9D00-288C-4493-95AB-026A102A2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F40C2-F897-423F-8DFB-A24398F95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BD52C-8B4B-44F8-9194-8170B5C72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EA737-38EA-4A55-AE78-F256F7AC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0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0B2FF-658D-4F14-90E3-0D3EBFF92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EFA1E-EDCE-4FE2-ADCC-2A252C25E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6A918-6B3C-4BC3-98F7-0264DDCD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00BE1-A04A-4087-86C1-4D315922B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4D53A-5646-4C71-A9CC-F8D7FA29B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2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651B6-F424-49AC-A9FB-1ED568035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6A89E-03B9-49D4-A4C3-74E473A25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6DD4E-EC56-4046-AABB-7CA925777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1C16F-6A4E-4E01-8D02-26B6463D9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8DE3-7889-4415-8492-8412FB208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4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59E4-F731-44C9-BD22-8B351905E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876EA-5029-477E-B896-85E045565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F25A4-D5EA-4471-A512-328E5A37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94441-97CE-438B-9D71-10DE46F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B48B7-FAD1-4870-BA5E-319C53FD4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FE804-FAA4-45B5-ADF4-31B5A8DD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1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0EEA-6A04-4DED-9E79-D1B21152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F5362-C9E8-4F94-A583-7DBCEAE42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2B7ED-EA77-4B73-9784-B3A1340CF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1F431-E5C8-4CAC-BAF8-F2DA6E6B4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2B2362-A12B-4F70-8D5C-6EF72B649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0C3309-96CE-4E14-993E-A78F2C30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DCBFAB-C1BC-4BF8-8430-9B03D012D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99612D-5CA0-4AFD-9AEE-F6751AEFD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4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C9E79-439F-4F24-8D82-A0769DEDE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CB8684-45A4-4248-A1AB-21A2C752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5F399C-906E-42C5-8774-70795336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3650F-2CC0-4176-808A-BE68A75B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8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1D0D93-754A-4CF5-A2DA-5D5E48D9E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D979E7-A27D-4003-8422-462E0D94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0BC35-A7B1-45E7-89C2-544C74BDB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8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C5B2E-B3A0-482A-BBE2-5C1C7F971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6D865-9A66-4917-98D1-F5C7E111A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15511-5165-4AFF-A03E-FED011CBD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598CF-B522-4B2A-A6DA-7078520E5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CB8F2-55DD-4C77-8F02-27793D82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5B53B-7C0B-407D-848A-77516C19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74D11-E1A9-41AF-A47C-CD710F9CE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3EDE8-0F00-4D50-91FD-916B8F8B3C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1C468-E22D-4738-80C9-969A8FEBE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F6666-6F40-4EBB-BE36-07C9FA31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8D79A-6E81-4EF0-B66D-714750CB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5B71B-A6DB-4A20-88FE-94078FDDB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4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89832-AB36-46E2-B732-676A19B7C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319C3-44F4-401F-8E96-35435B097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F3FC7-8A57-40A0-BBF6-019F549BF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4035D-5682-4009-A556-94F1D803B18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77C4D-649C-4271-A105-61FDAE52A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81F95-CC82-447B-87A0-FC8FE19D6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15B74-82DC-451B-9543-240D36AC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0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2D788FB-2032-4D63-A4E4-F788A63A16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937500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99376BB-2645-429C-99F3-06545E68393D}"/>
              </a:ext>
            </a:extLst>
          </p:cNvPr>
          <p:cNvSpPr txBox="1"/>
          <p:nvPr/>
        </p:nvSpPr>
        <p:spPr>
          <a:xfrm>
            <a:off x="2032000" y="719666"/>
            <a:ext cx="812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What questions can we ask to help clarify </a:t>
            </a:r>
          </a:p>
          <a:p>
            <a:pPr algn="ctr"/>
            <a:r>
              <a:rPr lang="en-US" sz="2800" dirty="0"/>
              <a:t>welcoming and belonging?</a:t>
            </a:r>
          </a:p>
        </p:txBody>
      </p:sp>
    </p:spTree>
    <p:extLst>
      <p:ext uri="{BB962C8B-B14F-4D97-AF65-F5344CB8AC3E}">
        <p14:creationId xmlns:p14="http://schemas.microsoft.com/office/powerpoint/2010/main" val="232940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A6E6FF9-78D5-4046-AA0E-959CD19ECE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738633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13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474C892-5372-46E1-9CB2-E1B048C641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733727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08574FF-E0F9-4FB7-B5CE-18C8F3FD0710}"/>
              </a:ext>
            </a:extLst>
          </p:cNvPr>
          <p:cNvSpPr txBox="1"/>
          <p:nvPr/>
        </p:nvSpPr>
        <p:spPr>
          <a:xfrm>
            <a:off x="2290618" y="360681"/>
            <a:ext cx="7767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 an honest assessment of the potential impact of an initiative, </a:t>
            </a:r>
          </a:p>
          <a:p>
            <a:pPr algn="ctr"/>
            <a:r>
              <a:rPr lang="en-US" dirty="0"/>
              <a:t>as well as the labor required to do it successfully, and the likelihood of success.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44E354-857A-4E66-A373-4D5644BFF342}"/>
              </a:ext>
            </a:extLst>
          </p:cNvPr>
          <p:cNvSpPr txBox="1"/>
          <p:nvPr/>
        </p:nvSpPr>
        <p:spPr>
          <a:xfrm>
            <a:off x="2613892" y="6138333"/>
            <a:ext cx="7047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At first, strive for initiatives which are </a:t>
            </a:r>
            <a:r>
              <a:rPr lang="en-US" i="1" dirty="0"/>
              <a:t>lower</a:t>
            </a:r>
            <a:r>
              <a:rPr lang="en-US" dirty="0"/>
              <a:t> effort, </a:t>
            </a:r>
          </a:p>
          <a:p>
            <a:pPr algn="ctr"/>
            <a:r>
              <a:rPr lang="en-US" dirty="0"/>
              <a:t>with the likelihood of </a:t>
            </a:r>
            <a:r>
              <a:rPr lang="en-US" i="1" dirty="0"/>
              <a:t>high</a:t>
            </a:r>
            <a:r>
              <a:rPr lang="en-US" dirty="0"/>
              <a:t> impact.</a:t>
            </a:r>
          </a:p>
        </p:txBody>
      </p:sp>
    </p:spTree>
    <p:extLst>
      <p:ext uri="{BB962C8B-B14F-4D97-AF65-F5344CB8AC3E}">
        <p14:creationId xmlns:p14="http://schemas.microsoft.com/office/powerpoint/2010/main" val="82171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0D3C0FF-6C5B-48B0-9845-B28860721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Examples of Lower Difficulty / Higher Impact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4EEA5-8C0E-4863-A6D1-ACCD771F3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Training of Ministers of Hospitality.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Designate Family to do liturgical ministries.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Signage for facilities(bathroom, cry-room, office, schools, religious education, choir, etc.)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Updated Contact list of each ministry, as well as contact information of person in charge.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Welcome letter and packet from pastor.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Lenten / Advent programs (simple meal with talk)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Mentorship / Accompaniment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16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E27EA90-D971-4E80-9786-62E37536B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Examples of Higher Difficulty / Higher Impact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ACDBA2-F9A9-4A12-A82A-E4C305E18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938350"/>
          </a:xfrm>
        </p:spPr>
        <p:txBody>
          <a:bodyPr>
            <a:normAutofit fontScale="70000" lnSpcReduction="20000"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Personal Invitation (invite people to help using their gifts and talents)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Change of Pastor</a:t>
            </a:r>
          </a:p>
          <a:p>
            <a:r>
              <a:rPr lang="en-US" sz="2000" dirty="0">
                <a:solidFill>
                  <a:srgbClr val="000000"/>
                </a:solidFill>
              </a:rPr>
              <a:t>Change of Mass Times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Secret Guest Survey</a:t>
            </a:r>
          </a:p>
          <a:p>
            <a:r>
              <a:rPr lang="en-US" sz="2000" dirty="0">
                <a:solidFill>
                  <a:srgbClr val="000000"/>
                </a:solidFill>
              </a:rPr>
              <a:t>Updated website</a:t>
            </a:r>
          </a:p>
          <a:p>
            <a:r>
              <a:rPr lang="en-US" sz="2000" dirty="0">
                <a:solidFill>
                  <a:srgbClr val="000000"/>
                </a:solidFill>
              </a:rPr>
              <a:t>Change of facility (welcoming / gathering space /  accessible spaces)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Additional staff…. Pastoral ministers, full time religious ed leader, full time youth minister,)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Mentorship / Accompaniment (connecting people).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Recognition / Appreciation dinners or programs.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Retreat Programs.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8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AD66501-EE25-465D-8E1D-AB95A1674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Examples of Lower Difficulty / Lower Impact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0E62EB-8A72-4941-B132-54B8AD390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Coffee and Doughnuts after mass monthly.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Announcement after Mass/ Parish Bulletin.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Welcoming packets.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Removing clutter, outdated materials, bulletin boards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361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E52ED52-7F14-4746-83A1-61CE300D6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Examples of Higher Difficulty / Lower Impact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EF49A1-9CD0-451C-AD9F-9A063BA64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Change of Pastor.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Survey what people like.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Secret Guest Survey.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Fish dinners or spaghetti dinners (fundraisers)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Parish Picnic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557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406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Examples of Lower Difficulty / Higher Impact</vt:lpstr>
      <vt:lpstr>Examples of Higher Difficulty / Higher Impact</vt:lpstr>
      <vt:lpstr>Examples of Lower Difficulty / Lower Impact</vt:lpstr>
      <vt:lpstr>Examples of Higher Difficulty / Lower Impact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Rev. Nick Rouch</dc:creator>
  <cp:lastModifiedBy>Deacon Stephen J. Washek</cp:lastModifiedBy>
  <cp:revision>16</cp:revision>
  <cp:lastPrinted>2018-11-28T16:29:26Z</cp:lastPrinted>
  <dcterms:created xsi:type="dcterms:W3CDTF">2018-11-28T16:00:00Z</dcterms:created>
  <dcterms:modified xsi:type="dcterms:W3CDTF">2019-04-03T14:09:53Z</dcterms:modified>
</cp:coreProperties>
</file>